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6" r:id="rId4"/>
    <p:sldId id="259" r:id="rId5"/>
    <p:sldId id="268" r:id="rId6"/>
    <p:sldId id="269" r:id="rId7"/>
    <p:sldId id="262" r:id="rId8"/>
    <p:sldId id="263" r:id="rId9"/>
  </p:sldIdLst>
  <p:sldSz cx="7556500" cy="10680700"/>
  <p:notesSz cx="7556500" cy="10680700"/>
  <p:embeddedFontLst>
    <p:embeddedFont>
      <p:font typeface="CWWDOK+TiemposText-Regular" panose="020B0604020202020204"/>
      <p:regular r:id="rId11"/>
    </p:embeddedFont>
    <p:embeddedFont>
      <p:font typeface="EJHMVD+National2-Regular" panose="020B0604020202020204"/>
      <p:regular r:id="rId12"/>
    </p:embeddedFont>
    <p:embeddedFont>
      <p:font typeface="LSOQLJ+National2-Regular" panose="020B0604020202020204"/>
      <p:regular r:id="rId13"/>
    </p:embeddedFont>
    <p:embeddedFont>
      <p:font typeface="Microsoft YaHei" panose="020B0503020204020204" pitchFamily="34" charset="-122"/>
      <p:regular r:id="rId14"/>
      <p:bold r:id="rId15"/>
    </p:embeddedFont>
    <p:embeddedFont>
      <p:font typeface="SBWKDF+National2-Regular" panose="020B0604020202020204"/>
      <p:regular r:id="rId16"/>
    </p:embeddedFont>
    <p:embeddedFont>
      <p:font typeface="VKOIDO+National2-Regular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2ADE8-80E3-4477-B96F-11DB8B2B1D69}" v="32" dt="2026-01-27T08:17:50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88" y="-76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g, Fangjie (ELS-BEI)" userId="c92197eb-d52e-411b-9bba-670fc80524e7" providerId="ADAL" clId="{727553B4-8BBF-4B60-996D-0D560256C3CA}"/>
    <pc:docChg chg="undo custSel delSld modSld">
      <pc:chgData name="Gong, Fangjie (ELS-BEI)" userId="c92197eb-d52e-411b-9bba-670fc80524e7" providerId="ADAL" clId="{727553B4-8BBF-4B60-996D-0D560256C3CA}" dt="2026-01-27T08:20:48.498" v="889" actId="20577"/>
      <pc:docMkLst>
        <pc:docMk/>
      </pc:docMkLst>
      <pc:sldChg chg="del">
        <pc:chgData name="Gong, Fangjie (ELS-BEI)" userId="c92197eb-d52e-411b-9bba-670fc80524e7" providerId="ADAL" clId="{727553B4-8BBF-4B60-996D-0D560256C3CA}" dt="2026-01-26T02:06:50.007" v="128" actId="47"/>
        <pc:sldMkLst>
          <pc:docMk/>
          <pc:sldMk cId="0" sldId="256"/>
        </pc:sldMkLst>
      </pc:sldChg>
      <pc:sldChg chg="del">
        <pc:chgData name="Gong, Fangjie (ELS-BEI)" userId="c92197eb-d52e-411b-9bba-670fc80524e7" providerId="ADAL" clId="{727553B4-8BBF-4B60-996D-0D560256C3CA}" dt="2026-01-26T02:06:50.420" v="129" actId="47"/>
        <pc:sldMkLst>
          <pc:docMk/>
          <pc:sldMk cId="0" sldId="257"/>
        </pc:sldMkLst>
      </pc:sldChg>
      <pc:sldChg chg="del">
        <pc:chgData name="Gong, Fangjie (ELS-BEI)" userId="c92197eb-d52e-411b-9bba-670fc80524e7" providerId="ADAL" clId="{727553B4-8BBF-4B60-996D-0D560256C3CA}" dt="2026-01-26T02:06:50.803" v="130" actId="47"/>
        <pc:sldMkLst>
          <pc:docMk/>
          <pc:sldMk cId="0" sldId="258"/>
        </pc:sldMkLst>
      </pc:sldChg>
      <pc:sldChg chg="addSp delSp modSp mod">
        <pc:chgData name="Gong, Fangjie (ELS-BEI)" userId="c92197eb-d52e-411b-9bba-670fc80524e7" providerId="ADAL" clId="{727553B4-8BBF-4B60-996D-0D560256C3CA}" dt="2026-01-27T08:14:50.395" v="865" actId="20577"/>
        <pc:sldMkLst>
          <pc:docMk/>
          <pc:sldMk cId="0" sldId="259"/>
        </pc:sldMkLst>
        <pc:spChg chg="del mod">
          <ac:chgData name="Gong, Fangjie (ELS-BEI)" userId="c92197eb-d52e-411b-9bba-670fc80524e7" providerId="ADAL" clId="{727553B4-8BBF-4B60-996D-0D560256C3CA}" dt="2026-01-26T02:16:35.771" v="137" actId="478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Gong, Fangjie (ELS-BEI)" userId="c92197eb-d52e-411b-9bba-670fc80524e7" providerId="ADAL" clId="{727553B4-8BBF-4B60-996D-0D560256C3CA}" dt="2026-01-26T02:16:34.673" v="135" actId="478"/>
          <ac:spMkLst>
            <pc:docMk/>
            <pc:sldMk cId="0" sldId="259"/>
            <ac:spMk id="3" creationId="{00000000-0000-0000-0000-000000000000}"/>
          </ac:spMkLst>
        </pc:spChg>
        <pc:spChg chg="del mod">
          <ac:chgData name="Gong, Fangjie (ELS-BEI)" userId="c92197eb-d52e-411b-9bba-670fc80524e7" providerId="ADAL" clId="{727553B4-8BBF-4B60-996D-0D560256C3CA}" dt="2026-01-26T02:16:35.244" v="136" actId="478"/>
          <ac:spMkLst>
            <pc:docMk/>
            <pc:sldMk cId="0" sldId="259"/>
            <ac:spMk id="5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2:44:03.563" v="288" actId="2711"/>
          <ac:spMkLst>
            <pc:docMk/>
            <pc:sldMk cId="0" sldId="259"/>
            <ac:spMk id="6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0:39.054" v="820" actId="113"/>
          <ac:spMkLst>
            <pc:docMk/>
            <pc:sldMk cId="0" sldId="259"/>
            <ac:spMk id="11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3:49.115" v="850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4:50.395" v="865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3:43.916" v="848" actId="20577"/>
          <ac:spMkLst>
            <pc:docMk/>
            <pc:sldMk cId="0" sldId="259"/>
            <ac:spMk id="15" creationId="{00000000-0000-0000-0000-000000000000}"/>
          </ac:spMkLst>
        </pc:spChg>
        <pc:spChg chg="add del">
          <ac:chgData name="Gong, Fangjie (ELS-BEI)" userId="c92197eb-d52e-411b-9bba-670fc80524e7" providerId="ADAL" clId="{727553B4-8BBF-4B60-996D-0D560256C3CA}" dt="2026-01-26T02:17:04.136" v="139" actId="22"/>
          <ac:spMkLst>
            <pc:docMk/>
            <pc:sldMk cId="0" sldId="259"/>
            <ac:spMk id="16" creationId="{6C353909-53D5-A3AD-7356-5B0FA92AD4FC}"/>
          </ac:spMkLst>
        </pc:spChg>
        <pc:spChg chg="add mod">
          <ac:chgData name="Gong, Fangjie (ELS-BEI)" userId="c92197eb-d52e-411b-9bba-670fc80524e7" providerId="ADAL" clId="{727553B4-8BBF-4B60-996D-0D560256C3CA}" dt="2026-01-26T02:17:24.200" v="141"/>
          <ac:spMkLst>
            <pc:docMk/>
            <pc:sldMk cId="0" sldId="259"/>
            <ac:spMk id="17" creationId="{59CB847B-1D6C-436F-CEC4-D8DC55E8A2EA}"/>
          </ac:spMkLst>
        </pc:spChg>
        <pc:spChg chg="del">
          <ac:chgData name="Gong, Fangjie (ELS-BEI)" userId="c92197eb-d52e-411b-9bba-670fc80524e7" providerId="ADAL" clId="{727553B4-8BBF-4B60-996D-0D560256C3CA}" dt="2026-01-26T01:59:02.632" v="85" actId="478"/>
          <ac:spMkLst>
            <pc:docMk/>
            <pc:sldMk cId="0" sldId="259"/>
            <ac:spMk id="19" creationId="{AFBDC27B-F097-4973-9F26-5047023FCA69}"/>
          </ac:spMkLst>
        </pc:spChg>
        <pc:spChg chg="add mod">
          <ac:chgData name="Gong, Fangjie (ELS-BEI)" userId="c92197eb-d52e-411b-9bba-670fc80524e7" providerId="ADAL" clId="{727553B4-8BBF-4B60-996D-0D560256C3CA}" dt="2026-01-26T02:17:45.482" v="143"/>
          <ac:spMkLst>
            <pc:docMk/>
            <pc:sldMk cId="0" sldId="259"/>
            <ac:spMk id="20" creationId="{651FEFF0-356E-D065-69EC-E9C008CD2C75}"/>
          </ac:spMkLst>
        </pc:spChg>
        <pc:picChg chg="add del mod">
          <ac:chgData name="Gong, Fangjie (ELS-BEI)" userId="c92197eb-d52e-411b-9bba-670fc80524e7" providerId="ADAL" clId="{727553B4-8BBF-4B60-996D-0D560256C3CA}" dt="2026-01-26T02:26:58.024" v="147" actId="478"/>
          <ac:picMkLst>
            <pc:docMk/>
            <pc:sldMk cId="0" sldId="259"/>
            <ac:picMk id="21" creationId="{DE2CA7CB-665C-2627-BDAC-1D9371D793FF}"/>
          </ac:picMkLst>
        </pc:picChg>
        <pc:picChg chg="add mod">
          <ac:chgData name="Gong, Fangjie (ELS-BEI)" userId="c92197eb-d52e-411b-9bba-670fc80524e7" providerId="ADAL" clId="{727553B4-8BBF-4B60-996D-0D560256C3CA}" dt="2026-01-26T02:42:08.051" v="274" actId="14100"/>
          <ac:picMkLst>
            <pc:docMk/>
            <pc:sldMk cId="0" sldId="259"/>
            <ac:picMk id="23" creationId="{6154B68B-35AF-72A2-E73C-ACC3E322D8CD}"/>
          </ac:picMkLst>
        </pc:picChg>
        <pc:picChg chg="add mod">
          <ac:chgData name="Gong, Fangjie (ELS-BEI)" userId="c92197eb-d52e-411b-9bba-670fc80524e7" providerId="ADAL" clId="{727553B4-8BBF-4B60-996D-0D560256C3CA}" dt="2026-01-26T05:27:32.039" v="627" actId="1076"/>
          <ac:picMkLst>
            <pc:docMk/>
            <pc:sldMk cId="0" sldId="259"/>
            <ac:picMk id="25" creationId="{C61ED0DA-EF2E-391C-DE2E-C6AC97779585}"/>
          </ac:picMkLst>
        </pc:picChg>
      </pc:sldChg>
      <pc:sldChg chg="del">
        <pc:chgData name="Gong, Fangjie (ELS-BEI)" userId="c92197eb-d52e-411b-9bba-670fc80524e7" providerId="ADAL" clId="{727553B4-8BBF-4B60-996D-0D560256C3CA}" dt="2026-01-26T02:06:51.998" v="132" actId="47"/>
        <pc:sldMkLst>
          <pc:docMk/>
          <pc:sldMk cId="0" sldId="260"/>
        </pc:sldMkLst>
      </pc:sldChg>
      <pc:sldChg chg="modSp del mod">
        <pc:chgData name="Gong, Fangjie (ELS-BEI)" userId="c92197eb-d52e-411b-9bba-670fc80524e7" providerId="ADAL" clId="{727553B4-8BBF-4B60-996D-0D560256C3CA}" dt="2026-01-26T02:06:52.493" v="133" actId="47"/>
        <pc:sldMkLst>
          <pc:docMk/>
          <pc:sldMk cId="0" sldId="261"/>
        </pc:sldMkLst>
        <pc:spChg chg="mod">
          <ac:chgData name="Gong, Fangjie (ELS-BEI)" userId="c92197eb-d52e-411b-9bba-670fc80524e7" providerId="ADAL" clId="{727553B4-8BBF-4B60-996D-0D560256C3CA}" dt="2026-01-26T02:06:10.506" v="127" actId="14100"/>
          <ac:spMkLst>
            <pc:docMk/>
            <pc:sldMk cId="0" sldId="261"/>
            <ac:spMk id="2" creationId="{00000000-0000-0000-0000-000000000000}"/>
          </ac:spMkLst>
        </pc:spChg>
      </pc:sldChg>
      <pc:sldChg chg="addSp delSp modSp mod">
        <pc:chgData name="Gong, Fangjie (ELS-BEI)" userId="c92197eb-d52e-411b-9bba-670fc80524e7" providerId="ADAL" clId="{727553B4-8BBF-4B60-996D-0D560256C3CA}" dt="2026-01-27T08:15:47.795" v="870" actId="948"/>
        <pc:sldMkLst>
          <pc:docMk/>
          <pc:sldMk cId="0" sldId="262"/>
        </pc:sldMkLst>
        <pc:spChg chg="del">
          <ac:chgData name="Gong, Fangjie (ELS-BEI)" userId="c92197eb-d52e-411b-9bba-670fc80524e7" providerId="ADAL" clId="{727553B4-8BBF-4B60-996D-0D560256C3CA}" dt="2026-01-26T02:53:43.806" v="382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2:44:25.191" v="291" actId="113"/>
          <ac:spMkLst>
            <pc:docMk/>
            <pc:sldMk cId="0" sldId="262"/>
            <ac:spMk id="4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4:24.012" v="862" actId="20577"/>
          <ac:spMkLst>
            <pc:docMk/>
            <pc:sldMk cId="0" sldId="262"/>
            <ac:spMk id="7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5:47.795" v="870" actId="948"/>
          <ac:spMkLst>
            <pc:docMk/>
            <pc:sldMk cId="0" sldId="262"/>
            <ac:spMk id="9" creationId="{00000000-0000-0000-0000-000000000000}"/>
          </ac:spMkLst>
        </pc:spChg>
        <pc:spChg chg="del">
          <ac:chgData name="Gong, Fangjie (ELS-BEI)" userId="c92197eb-d52e-411b-9bba-670fc80524e7" providerId="ADAL" clId="{727553B4-8BBF-4B60-996D-0D560256C3CA}" dt="2026-01-26T01:59:16.699" v="87" actId="478"/>
          <ac:spMkLst>
            <pc:docMk/>
            <pc:sldMk cId="0" sldId="262"/>
            <ac:spMk id="17" creationId="{B0F31262-D040-4AEE-A28F-F7194E9A18CA}"/>
          </ac:spMkLst>
        </pc:spChg>
        <pc:picChg chg="add mod">
          <ac:chgData name="Gong, Fangjie (ELS-BEI)" userId="c92197eb-d52e-411b-9bba-670fc80524e7" providerId="ADAL" clId="{727553B4-8BBF-4B60-996D-0D560256C3CA}" dt="2026-01-26T03:02:02.716" v="419" actId="14100"/>
          <ac:picMkLst>
            <pc:docMk/>
            <pc:sldMk cId="0" sldId="262"/>
            <ac:picMk id="10" creationId="{E2D9AB11-C1C9-EFD7-6A5D-71020A567C55}"/>
          </ac:picMkLst>
        </pc:picChg>
      </pc:sldChg>
      <pc:sldChg chg="addSp modSp mod">
        <pc:chgData name="Gong, Fangjie (ELS-BEI)" userId="c92197eb-d52e-411b-9bba-670fc80524e7" providerId="ADAL" clId="{727553B4-8BBF-4B60-996D-0D560256C3CA}" dt="2026-01-27T08:20:30.445" v="888" actId="20577"/>
        <pc:sldMkLst>
          <pc:docMk/>
          <pc:sldMk cId="0" sldId="263"/>
        </pc:sldMkLst>
        <pc:spChg chg="mod">
          <ac:chgData name="Gong, Fangjie (ELS-BEI)" userId="c92197eb-d52e-411b-9bba-670fc80524e7" providerId="ADAL" clId="{727553B4-8BBF-4B60-996D-0D560256C3CA}" dt="2026-01-26T03:21:55.634" v="552"/>
          <ac:spMkLst>
            <pc:docMk/>
            <pc:sldMk cId="0" sldId="263"/>
            <ac:spMk id="2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2:57:29.166" v="416" actId="1036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Gong, Fangjie (ELS-BEI)" userId="c92197eb-d52e-411b-9bba-670fc80524e7" providerId="ADAL" clId="{727553B4-8BBF-4B60-996D-0D560256C3CA}" dt="2026-01-27T08:20:30.445" v="888" actId="20577"/>
          <ac:spMkLst>
            <pc:docMk/>
            <pc:sldMk cId="0" sldId="263"/>
            <ac:spMk id="5" creationId="{579EB850-4121-725C-7FB0-053CB2A69461}"/>
          </ac:spMkLst>
        </pc:spChg>
        <pc:spChg chg="add mod">
          <ac:chgData name="Gong, Fangjie (ELS-BEI)" userId="c92197eb-d52e-411b-9bba-670fc80524e7" providerId="ADAL" clId="{727553B4-8BBF-4B60-996D-0D560256C3CA}" dt="2026-01-26T03:24:53.012" v="606" actId="404"/>
          <ac:spMkLst>
            <pc:docMk/>
            <pc:sldMk cId="0" sldId="263"/>
            <ac:spMk id="8" creationId="{D9DB0999-416F-A680-F0D8-0EEB61D382EE}"/>
          </ac:spMkLst>
        </pc:spChg>
        <pc:spChg chg="add mod">
          <ac:chgData name="Gong, Fangjie (ELS-BEI)" userId="c92197eb-d52e-411b-9bba-670fc80524e7" providerId="ADAL" clId="{727553B4-8BBF-4B60-996D-0D560256C3CA}" dt="2026-01-27T08:13:05.993" v="842" actId="255"/>
          <ac:spMkLst>
            <pc:docMk/>
            <pc:sldMk cId="0" sldId="263"/>
            <ac:spMk id="10" creationId="{C7320FB9-916C-6485-459B-5BABB85A3F76}"/>
          </ac:spMkLst>
        </pc:spChg>
        <pc:picChg chg="add mod">
          <ac:chgData name="Gong, Fangjie (ELS-BEI)" userId="c92197eb-d52e-411b-9bba-670fc80524e7" providerId="ADAL" clId="{727553B4-8BBF-4B60-996D-0D560256C3CA}" dt="2026-01-26T03:25:00.887" v="609" actId="1076"/>
          <ac:picMkLst>
            <pc:docMk/>
            <pc:sldMk cId="0" sldId="263"/>
            <ac:picMk id="4" creationId="{7203F91F-AE12-7C57-D62E-5335DB5066E2}"/>
          </ac:picMkLst>
        </pc:picChg>
        <pc:picChg chg="add mod">
          <ac:chgData name="Gong, Fangjie (ELS-BEI)" userId="c92197eb-d52e-411b-9bba-670fc80524e7" providerId="ADAL" clId="{727553B4-8BBF-4B60-996D-0D560256C3CA}" dt="2026-01-26T03:24:55.272" v="607" actId="1076"/>
          <ac:picMkLst>
            <pc:docMk/>
            <pc:sldMk cId="0" sldId="263"/>
            <ac:picMk id="7" creationId="{4EB0A768-AC3C-8761-3FB7-0CC1373225CE}"/>
          </ac:picMkLst>
        </pc:picChg>
        <pc:picChg chg="add">
          <ac:chgData name="Gong, Fangjie (ELS-BEI)" userId="c92197eb-d52e-411b-9bba-670fc80524e7" providerId="ADAL" clId="{727553B4-8BBF-4B60-996D-0D560256C3CA}" dt="2026-01-26T03:17:30.219" v="532"/>
          <ac:picMkLst>
            <pc:docMk/>
            <pc:sldMk cId="0" sldId="263"/>
            <ac:picMk id="9" creationId="{AAC65ADA-5641-EF59-6C2F-05B072556EA1}"/>
          </ac:picMkLst>
        </pc:picChg>
      </pc:sldChg>
      <pc:sldChg chg="addSp delSp modSp mod">
        <pc:chgData name="Gong, Fangjie (ELS-BEI)" userId="c92197eb-d52e-411b-9bba-670fc80524e7" providerId="ADAL" clId="{727553B4-8BBF-4B60-996D-0D560256C3CA}" dt="2026-01-26T01:54:28.743" v="46"/>
        <pc:sldMkLst>
          <pc:docMk/>
          <pc:sldMk cId="955067550" sldId="264"/>
        </pc:sldMkLst>
        <pc:spChg chg="mod">
          <ac:chgData name="Gong, Fangjie (ELS-BEI)" userId="c92197eb-d52e-411b-9bba-670fc80524e7" providerId="ADAL" clId="{727553B4-8BBF-4B60-996D-0D560256C3CA}" dt="2026-01-26T01:54:01.069" v="19" actId="20577"/>
          <ac:spMkLst>
            <pc:docMk/>
            <pc:sldMk cId="955067550" sldId="264"/>
            <ac:spMk id="11" creationId="{00000000-0000-0000-0000-000000000000}"/>
          </ac:spMkLst>
        </pc:spChg>
        <pc:spChg chg="del mod">
          <ac:chgData name="Gong, Fangjie (ELS-BEI)" userId="c92197eb-d52e-411b-9bba-670fc80524e7" providerId="ADAL" clId="{727553B4-8BBF-4B60-996D-0D560256C3CA}" dt="2026-01-26T01:54:27.751" v="45" actId="478"/>
          <ac:spMkLst>
            <pc:docMk/>
            <pc:sldMk cId="955067550" sldId="264"/>
            <ac:spMk id="12" creationId="{00000000-0000-0000-0000-000000000000}"/>
          </ac:spMkLst>
        </pc:spChg>
        <pc:spChg chg="add mod">
          <ac:chgData name="Gong, Fangjie (ELS-BEI)" userId="c92197eb-d52e-411b-9bba-670fc80524e7" providerId="ADAL" clId="{727553B4-8BBF-4B60-996D-0D560256C3CA}" dt="2026-01-26T01:54:28.743" v="46"/>
          <ac:spMkLst>
            <pc:docMk/>
            <pc:sldMk cId="955067550" sldId="264"/>
            <ac:spMk id="13" creationId="{0045E758-C2C8-8079-189E-9AE787887DD3}"/>
          </ac:spMkLst>
        </pc:spChg>
      </pc:sldChg>
      <pc:sldChg chg="addSp delSp modSp mod">
        <pc:chgData name="Gong, Fangjie (ELS-BEI)" userId="c92197eb-d52e-411b-9bba-670fc80524e7" providerId="ADAL" clId="{727553B4-8BBF-4B60-996D-0D560256C3CA}" dt="2026-01-27T08:17:55" v="887" actId="20577"/>
        <pc:sldMkLst>
          <pc:docMk/>
          <pc:sldMk cId="2128284155" sldId="265"/>
        </pc:sldMkLst>
        <pc:spChg chg="mod">
          <ac:chgData name="Gong, Fangjie (ELS-BEI)" userId="c92197eb-d52e-411b-9bba-670fc80524e7" providerId="ADAL" clId="{727553B4-8BBF-4B60-996D-0D560256C3CA}" dt="2026-01-26T01:56:49.623" v="64" actId="1036"/>
          <ac:spMkLst>
            <pc:docMk/>
            <pc:sldMk cId="2128284155" sldId="265"/>
            <ac:spMk id="3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7:55" v="887" actId="20577"/>
          <ac:spMkLst>
            <pc:docMk/>
            <pc:sldMk cId="2128284155" sldId="265"/>
            <ac:spMk id="4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1:57:14.165" v="68" actId="113"/>
          <ac:spMkLst>
            <pc:docMk/>
            <pc:sldMk cId="2128284155" sldId="265"/>
            <ac:spMk id="5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1:57:14.165" v="68" actId="113"/>
          <ac:spMkLst>
            <pc:docMk/>
            <pc:sldMk cId="2128284155" sldId="265"/>
            <ac:spMk id="6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1:57:14.165" v="68" actId="113"/>
          <ac:spMkLst>
            <pc:docMk/>
            <pc:sldMk cId="2128284155" sldId="265"/>
            <ac:spMk id="7" creationId="{00000000-0000-0000-0000-000000000000}"/>
          </ac:spMkLst>
        </pc:spChg>
        <pc:spChg chg="del mod">
          <ac:chgData name="Gong, Fangjie (ELS-BEI)" userId="c92197eb-d52e-411b-9bba-670fc80524e7" providerId="ADAL" clId="{727553B4-8BBF-4B60-996D-0D560256C3CA}" dt="2026-01-26T01:56:00.707" v="59" actId="478"/>
          <ac:spMkLst>
            <pc:docMk/>
            <pc:sldMk cId="2128284155" sldId="265"/>
            <ac:spMk id="8" creationId="{00000000-0000-0000-0000-000000000000}"/>
          </ac:spMkLst>
        </pc:spChg>
        <pc:spChg chg="add mod">
          <ac:chgData name="Gong, Fangjie (ELS-BEI)" userId="c92197eb-d52e-411b-9bba-670fc80524e7" providerId="ADAL" clId="{727553B4-8BBF-4B60-996D-0D560256C3CA}" dt="2026-01-26T01:57:02.100" v="66" actId="571"/>
          <ac:spMkLst>
            <pc:docMk/>
            <pc:sldMk cId="2128284155" sldId="265"/>
            <ac:spMk id="10" creationId="{D3781E8D-D512-0EFA-101C-31B09B687C47}"/>
          </ac:spMkLst>
        </pc:spChg>
        <pc:spChg chg="add mod">
          <ac:chgData name="Gong, Fangjie (ELS-BEI)" userId="c92197eb-d52e-411b-9bba-670fc80524e7" providerId="ADAL" clId="{727553B4-8BBF-4B60-996D-0D560256C3CA}" dt="2026-01-26T01:57:02.100" v="66" actId="571"/>
          <ac:spMkLst>
            <pc:docMk/>
            <pc:sldMk cId="2128284155" sldId="265"/>
            <ac:spMk id="11" creationId="{E6C419E3-8858-37EE-A39C-7FB82770D992}"/>
          </ac:spMkLst>
        </pc:spChg>
      </pc:sldChg>
      <pc:sldChg chg="addSp delSp modSp mod">
        <pc:chgData name="Gong, Fangjie (ELS-BEI)" userId="c92197eb-d52e-411b-9bba-670fc80524e7" providerId="ADAL" clId="{727553B4-8BBF-4B60-996D-0D560256C3CA}" dt="2026-01-27T08:13:53.672" v="852" actId="20577"/>
        <pc:sldMkLst>
          <pc:docMk/>
          <pc:sldMk cId="1412204236" sldId="266"/>
        </pc:sldMkLst>
        <pc:spChg chg="del mod">
          <ac:chgData name="Gong, Fangjie (ELS-BEI)" userId="c92197eb-d52e-411b-9bba-670fc80524e7" providerId="ADAL" clId="{727553B4-8BBF-4B60-996D-0D560256C3CA}" dt="2026-01-26T03:02:52.779" v="420" actId="478"/>
          <ac:spMkLst>
            <pc:docMk/>
            <pc:sldMk cId="1412204236" sldId="266"/>
            <ac:spMk id="3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3:05:35.767" v="436" actId="1076"/>
          <ac:spMkLst>
            <pc:docMk/>
            <pc:sldMk cId="1412204236" sldId="266"/>
            <ac:spMk id="4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3:53.672" v="852" actId="20577"/>
          <ac:spMkLst>
            <pc:docMk/>
            <pc:sldMk cId="1412204236" sldId="266"/>
            <ac:spMk id="6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5:48:39.154" v="759" actId="1076"/>
          <ac:spMkLst>
            <pc:docMk/>
            <pc:sldMk cId="1412204236" sldId="266"/>
            <ac:spMk id="7" creationId="{00000000-0000-0000-0000-000000000000}"/>
          </ac:spMkLst>
        </pc:spChg>
        <pc:spChg chg="del">
          <ac:chgData name="Gong, Fangjie (ELS-BEI)" userId="c92197eb-d52e-411b-9bba-670fc80524e7" providerId="ADAL" clId="{727553B4-8BBF-4B60-996D-0D560256C3CA}" dt="2026-01-26T01:59:05.102" v="86" actId="478"/>
          <ac:spMkLst>
            <pc:docMk/>
            <pc:sldMk cId="1412204236" sldId="266"/>
            <ac:spMk id="10" creationId="{7648919C-5DD5-440E-8E92-7C59B8CD821C}"/>
          </ac:spMkLst>
        </pc:spChg>
        <pc:picChg chg="add del mod">
          <ac:chgData name="Gong, Fangjie (ELS-BEI)" userId="c92197eb-d52e-411b-9bba-670fc80524e7" providerId="ADAL" clId="{727553B4-8BBF-4B60-996D-0D560256C3CA}" dt="2026-01-26T05:46:04.007" v="724" actId="478"/>
          <ac:picMkLst>
            <pc:docMk/>
            <pc:sldMk cId="1412204236" sldId="266"/>
            <ac:picMk id="8" creationId="{15DC097B-7DC3-8BD7-21E6-EEFECAD5183D}"/>
          </ac:picMkLst>
        </pc:picChg>
        <pc:picChg chg="add del mod">
          <ac:chgData name="Gong, Fangjie (ELS-BEI)" userId="c92197eb-d52e-411b-9bba-670fc80524e7" providerId="ADAL" clId="{727553B4-8BBF-4B60-996D-0D560256C3CA}" dt="2026-01-26T05:46:19.189" v="732" actId="478"/>
          <ac:picMkLst>
            <pc:docMk/>
            <pc:sldMk cId="1412204236" sldId="266"/>
            <ac:picMk id="10" creationId="{B15737F1-B7DF-A89F-5C83-6DFD07ECA6C1}"/>
          </ac:picMkLst>
        </pc:picChg>
        <pc:picChg chg="add del mod">
          <ac:chgData name="Gong, Fangjie (ELS-BEI)" userId="c92197eb-d52e-411b-9bba-670fc80524e7" providerId="ADAL" clId="{727553B4-8BBF-4B60-996D-0D560256C3CA}" dt="2026-01-26T03:53:04.752" v="610" actId="478"/>
          <ac:picMkLst>
            <pc:docMk/>
            <pc:sldMk cId="1412204236" sldId="266"/>
            <ac:picMk id="11" creationId="{81AF92CC-73E6-50A0-7F7F-E519F35F9869}"/>
          </ac:picMkLst>
        </pc:picChg>
        <pc:picChg chg="add del mod">
          <ac:chgData name="Gong, Fangjie (ELS-BEI)" userId="c92197eb-d52e-411b-9bba-670fc80524e7" providerId="ADAL" clId="{727553B4-8BBF-4B60-996D-0D560256C3CA}" dt="2026-01-26T05:46:42.596" v="741" actId="21"/>
          <ac:picMkLst>
            <pc:docMk/>
            <pc:sldMk cId="1412204236" sldId="266"/>
            <ac:picMk id="11" creationId="{831DE077-0336-37D3-28FB-1362A64D01EA}"/>
          </ac:picMkLst>
        </pc:picChg>
        <pc:picChg chg="add del mod">
          <ac:chgData name="Gong, Fangjie (ELS-BEI)" userId="c92197eb-d52e-411b-9bba-670fc80524e7" providerId="ADAL" clId="{727553B4-8BBF-4B60-996D-0D560256C3CA}" dt="2026-01-26T05:46:10.448" v="727" actId="21"/>
          <ac:picMkLst>
            <pc:docMk/>
            <pc:sldMk cId="1412204236" sldId="266"/>
            <ac:picMk id="12" creationId="{831DE077-0336-37D3-28FB-1362A64D01EA}"/>
          </ac:picMkLst>
        </pc:picChg>
        <pc:picChg chg="add mod">
          <ac:chgData name="Gong, Fangjie (ELS-BEI)" userId="c92197eb-d52e-411b-9bba-670fc80524e7" providerId="ADAL" clId="{727553B4-8BBF-4B60-996D-0D560256C3CA}" dt="2026-01-26T05:48:43.261" v="760" actId="1076"/>
          <ac:picMkLst>
            <pc:docMk/>
            <pc:sldMk cId="1412204236" sldId="266"/>
            <ac:picMk id="14" creationId="{FAC03A7D-46C6-EA25-2ACF-DF989175986B}"/>
          </ac:picMkLst>
        </pc:picChg>
        <pc:picChg chg="add mod">
          <ac:chgData name="Gong, Fangjie (ELS-BEI)" userId="c92197eb-d52e-411b-9bba-670fc80524e7" providerId="ADAL" clId="{727553B4-8BBF-4B60-996D-0D560256C3CA}" dt="2026-01-26T05:48:45.483" v="761" actId="1076"/>
          <ac:picMkLst>
            <pc:docMk/>
            <pc:sldMk cId="1412204236" sldId="266"/>
            <ac:picMk id="15" creationId="{831DE077-0336-37D3-28FB-1362A64D01EA}"/>
          </ac:picMkLst>
        </pc:picChg>
      </pc:sldChg>
      <pc:sldChg chg="del">
        <pc:chgData name="Gong, Fangjie (ELS-BEI)" userId="c92197eb-d52e-411b-9bba-670fc80524e7" providerId="ADAL" clId="{727553B4-8BBF-4B60-996D-0D560256C3CA}" dt="2026-01-26T02:06:51.217" v="131" actId="47"/>
        <pc:sldMkLst>
          <pc:docMk/>
          <pc:sldMk cId="1593097967" sldId="267"/>
        </pc:sldMkLst>
      </pc:sldChg>
      <pc:sldChg chg="addSp delSp modSp mod">
        <pc:chgData name="Gong, Fangjie (ELS-BEI)" userId="c92197eb-d52e-411b-9bba-670fc80524e7" providerId="ADAL" clId="{727553B4-8BBF-4B60-996D-0D560256C3CA}" dt="2026-01-27T08:20:48.498" v="889" actId="20577"/>
        <pc:sldMkLst>
          <pc:docMk/>
          <pc:sldMk cId="3142617138" sldId="268"/>
        </pc:sldMkLst>
        <pc:spChg chg="del">
          <ac:chgData name="Gong, Fangjie (ELS-BEI)" userId="c92197eb-d52e-411b-9bba-670fc80524e7" providerId="ADAL" clId="{727553B4-8BBF-4B60-996D-0D560256C3CA}" dt="2026-01-26T02:46:42.863" v="304" actId="478"/>
          <ac:spMkLst>
            <pc:docMk/>
            <pc:sldMk cId="3142617138" sldId="268"/>
            <ac:spMk id="2" creationId="{00000000-0000-0000-0000-000000000000}"/>
          </ac:spMkLst>
        </pc:spChg>
        <pc:spChg chg="add mod">
          <ac:chgData name="Gong, Fangjie (ELS-BEI)" userId="c92197eb-d52e-411b-9bba-670fc80524e7" providerId="ADAL" clId="{727553B4-8BBF-4B60-996D-0D560256C3CA}" dt="2026-01-27T08:20:48.498" v="889" actId="20577"/>
          <ac:spMkLst>
            <pc:docMk/>
            <pc:sldMk cId="3142617138" sldId="268"/>
            <ac:spMk id="2" creationId="{92BE9E8E-2ADE-2513-50FB-7960530B5679}"/>
          </ac:spMkLst>
        </pc:spChg>
        <pc:spChg chg="del">
          <ac:chgData name="Gong, Fangjie (ELS-BEI)" userId="c92197eb-d52e-411b-9bba-670fc80524e7" providerId="ADAL" clId="{727553B4-8BBF-4B60-996D-0D560256C3CA}" dt="2026-01-26T02:46:43.369" v="305" actId="478"/>
          <ac:spMkLst>
            <pc:docMk/>
            <pc:sldMk cId="3142617138" sldId="268"/>
            <ac:spMk id="4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2:44:16.792" v="289" actId="113"/>
          <ac:spMkLst>
            <pc:docMk/>
            <pc:sldMk cId="3142617138" sldId="268"/>
            <ac:spMk id="5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1:16.249" v="825" actId="113"/>
          <ac:spMkLst>
            <pc:docMk/>
            <pc:sldMk cId="3142617138" sldId="268"/>
            <ac:spMk id="9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1:32.467" v="828" actId="113"/>
          <ac:spMkLst>
            <pc:docMk/>
            <pc:sldMk cId="3142617138" sldId="268"/>
            <ac:spMk id="10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4:08.028" v="856" actId="20577"/>
          <ac:spMkLst>
            <pc:docMk/>
            <pc:sldMk cId="3142617138" sldId="268"/>
            <ac:spMk id="12" creationId="{00000000-0000-0000-0000-000000000000}"/>
          </ac:spMkLst>
        </pc:spChg>
        <pc:spChg chg="del">
          <ac:chgData name="Gong, Fangjie (ELS-BEI)" userId="c92197eb-d52e-411b-9bba-670fc80524e7" providerId="ADAL" clId="{727553B4-8BBF-4B60-996D-0D560256C3CA}" dt="2026-01-26T01:59:25.216" v="89" actId="478"/>
          <ac:spMkLst>
            <pc:docMk/>
            <pc:sldMk cId="3142617138" sldId="268"/>
            <ac:spMk id="16" creationId="{9438A478-74D6-4683-9B15-D8DB76FC7B94}"/>
          </ac:spMkLst>
        </pc:spChg>
        <pc:picChg chg="add mod">
          <ac:chgData name="Gong, Fangjie (ELS-BEI)" userId="c92197eb-d52e-411b-9bba-670fc80524e7" providerId="ADAL" clId="{727553B4-8BBF-4B60-996D-0D560256C3CA}" dt="2026-01-26T02:54:46.801" v="390" actId="1076"/>
          <ac:picMkLst>
            <pc:docMk/>
            <pc:sldMk cId="3142617138" sldId="268"/>
            <ac:picMk id="13" creationId="{CBFEFD40-A317-C3F0-4ED6-BA1B75779F5A}"/>
          </ac:picMkLst>
        </pc:picChg>
        <pc:picChg chg="add mod">
          <ac:chgData name="Gong, Fangjie (ELS-BEI)" userId="c92197eb-d52e-411b-9bba-670fc80524e7" providerId="ADAL" clId="{727553B4-8BBF-4B60-996D-0D560256C3CA}" dt="2026-01-26T02:54:49.484" v="391" actId="1076"/>
          <ac:picMkLst>
            <pc:docMk/>
            <pc:sldMk cId="3142617138" sldId="268"/>
            <ac:picMk id="17" creationId="{CC1A29EF-408D-EF00-60CD-C1114274D033}"/>
          </ac:picMkLst>
        </pc:picChg>
      </pc:sldChg>
      <pc:sldChg chg="addSp delSp modSp mod">
        <pc:chgData name="Gong, Fangjie (ELS-BEI)" userId="c92197eb-d52e-411b-9bba-670fc80524e7" providerId="ADAL" clId="{727553B4-8BBF-4B60-996D-0D560256C3CA}" dt="2026-01-27T08:15:27.804" v="869" actId="20577"/>
        <pc:sldMkLst>
          <pc:docMk/>
          <pc:sldMk cId="979810884" sldId="269"/>
        </pc:sldMkLst>
        <pc:spChg chg="del mod">
          <ac:chgData name="Gong, Fangjie (ELS-BEI)" userId="c92197eb-d52e-411b-9bba-670fc80524e7" providerId="ADAL" clId="{727553B4-8BBF-4B60-996D-0D560256C3CA}" dt="2026-01-26T02:51:39.727" v="369" actId="478"/>
          <ac:spMkLst>
            <pc:docMk/>
            <pc:sldMk cId="979810884" sldId="269"/>
            <ac:spMk id="2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2:55:28.283" v="393" actId="1076"/>
          <ac:spMkLst>
            <pc:docMk/>
            <pc:sldMk cId="979810884" sldId="269"/>
            <ac:spMk id="3" creationId="{00000000-0000-0000-0000-000000000000}"/>
          </ac:spMkLst>
        </pc:spChg>
        <pc:spChg chg="del">
          <ac:chgData name="Gong, Fangjie (ELS-BEI)" userId="c92197eb-d52e-411b-9bba-670fc80524e7" providerId="ADAL" clId="{727553B4-8BBF-4B60-996D-0D560256C3CA}" dt="2026-01-26T02:51:40.216" v="370" actId="478"/>
          <ac:spMkLst>
            <pc:docMk/>
            <pc:sldMk cId="979810884" sldId="269"/>
            <ac:spMk id="5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6T02:44:20.754" v="290" actId="113"/>
          <ac:spMkLst>
            <pc:docMk/>
            <pc:sldMk cId="979810884" sldId="269"/>
            <ac:spMk id="6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5:17.791" v="867" actId="20577"/>
          <ac:spMkLst>
            <pc:docMk/>
            <pc:sldMk cId="979810884" sldId="269"/>
            <ac:spMk id="9" creationId="{00000000-0000-0000-0000-000000000000}"/>
          </ac:spMkLst>
        </pc:spChg>
        <pc:spChg chg="mod">
          <ac:chgData name="Gong, Fangjie (ELS-BEI)" userId="c92197eb-d52e-411b-9bba-670fc80524e7" providerId="ADAL" clId="{727553B4-8BBF-4B60-996D-0D560256C3CA}" dt="2026-01-27T08:15:27.804" v="869" actId="20577"/>
          <ac:spMkLst>
            <pc:docMk/>
            <pc:sldMk cId="979810884" sldId="269"/>
            <ac:spMk id="10" creationId="{00000000-0000-0000-0000-000000000000}"/>
          </ac:spMkLst>
        </pc:spChg>
        <pc:spChg chg="del">
          <ac:chgData name="Gong, Fangjie (ELS-BEI)" userId="c92197eb-d52e-411b-9bba-670fc80524e7" providerId="ADAL" clId="{727553B4-8BBF-4B60-996D-0D560256C3CA}" dt="2026-01-26T01:59:20.054" v="88" actId="478"/>
          <ac:spMkLst>
            <pc:docMk/>
            <pc:sldMk cId="979810884" sldId="269"/>
            <ac:spMk id="14" creationId="{9127102A-A083-4F0C-8070-AFDBD462E371}"/>
          </ac:spMkLst>
        </pc:spChg>
        <pc:picChg chg="add mod">
          <ac:chgData name="Gong, Fangjie (ELS-BEI)" userId="c92197eb-d52e-411b-9bba-670fc80524e7" providerId="ADAL" clId="{727553B4-8BBF-4B60-996D-0D560256C3CA}" dt="2026-01-26T05:43:03.348" v="712" actId="1076"/>
          <ac:picMkLst>
            <pc:docMk/>
            <pc:sldMk cId="979810884" sldId="269"/>
            <ac:picMk id="5" creationId="{36055A85-DCC1-88E8-BB64-5725BA594FE0}"/>
          </ac:picMkLst>
        </pc:picChg>
        <pc:picChg chg="add del mod">
          <ac:chgData name="Gong, Fangjie (ELS-BEI)" userId="c92197eb-d52e-411b-9bba-670fc80524e7" providerId="ADAL" clId="{727553B4-8BBF-4B60-996D-0D560256C3CA}" dt="2026-01-26T05:45:34.788" v="716" actId="478"/>
          <ac:picMkLst>
            <pc:docMk/>
            <pc:sldMk cId="979810884" sldId="269"/>
            <ac:picMk id="11" creationId="{07C342AC-025E-9FDD-3924-7377EDDCFEB9}"/>
          </ac:picMkLst>
        </pc:picChg>
        <pc:picChg chg="add del mod">
          <ac:chgData name="Gong, Fangjie (ELS-BEI)" userId="c92197eb-d52e-411b-9bba-670fc80524e7" providerId="ADAL" clId="{727553B4-8BBF-4B60-996D-0D560256C3CA}" dt="2026-01-26T05:42:13.791" v="696" actId="478"/>
          <ac:picMkLst>
            <pc:docMk/>
            <pc:sldMk cId="979810884" sldId="269"/>
            <ac:picMk id="12" creationId="{58D598FB-DB22-CDFC-02F7-F78F905301C1}"/>
          </ac:picMkLst>
        </pc:picChg>
        <pc:picChg chg="add mod">
          <ac:chgData name="Gong, Fangjie (ELS-BEI)" userId="c92197eb-d52e-411b-9bba-670fc80524e7" providerId="ADAL" clId="{727553B4-8BBF-4B60-996D-0D560256C3CA}" dt="2026-01-26T05:45:50.591" v="723" actId="14100"/>
          <ac:picMkLst>
            <pc:docMk/>
            <pc:sldMk cId="979810884" sldId="269"/>
            <ac:picMk id="15" creationId="{CBFC47CF-75D2-CE86-47DD-B5636456B3E7}"/>
          </ac:picMkLst>
        </pc:picChg>
        <pc:picChg chg="add mod">
          <ac:chgData name="Gong, Fangjie (ELS-BEI)" userId="c92197eb-d52e-411b-9bba-670fc80524e7" providerId="ADAL" clId="{727553B4-8BBF-4B60-996D-0D560256C3CA}" dt="2026-01-26T05:49:46.538" v="766" actId="14100"/>
          <ac:picMkLst>
            <pc:docMk/>
            <pc:sldMk cId="979810884" sldId="269"/>
            <ac:picMk id="17" creationId="{4B17E55B-0525-6807-56BD-31CC6AA133BD}"/>
          </ac:picMkLst>
        </pc:picChg>
      </pc:sldChg>
      <pc:sldChg chg="del">
        <pc:chgData name="Gong, Fangjie (ELS-BEI)" userId="c92197eb-d52e-411b-9bba-670fc80524e7" providerId="ADAL" clId="{727553B4-8BBF-4B60-996D-0D560256C3CA}" dt="2026-01-26T02:06:53.132" v="134" actId="47"/>
        <pc:sldMkLst>
          <pc:docMk/>
          <pc:sldMk cId="2911399218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6FE6-9D2C-4B72-B76C-2217DAAF2141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5088"/>
            <a:ext cx="2549525" cy="3605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0325"/>
            <a:ext cx="6045200" cy="4205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45713"/>
            <a:ext cx="3275013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45713"/>
            <a:ext cx="3275013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3D62-EC2B-4367-A5E1-C6CA81DC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53D62-EC2B-4367-A5E1-C6CA81DC9F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53D62-EC2B-4367-A5E1-C6CA81DC9F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8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504449" y="9677690"/>
            <a:ext cx="565556" cy="502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44567" y="9853937"/>
            <a:ext cx="1026439" cy="14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135" y="2854370"/>
            <a:ext cx="6581730" cy="4943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1816" y="696869"/>
            <a:ext cx="422012" cy="157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5998" y="696869"/>
            <a:ext cx="290577" cy="213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3919" y="646331"/>
            <a:ext cx="295988" cy="264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2298" y="696869"/>
            <a:ext cx="283657" cy="157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3397" y="649942"/>
            <a:ext cx="274339" cy="2045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136" y="495834"/>
            <a:ext cx="375983" cy="5013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3999" y="1845768"/>
            <a:ext cx="565655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2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200" spc="-2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快速使用指南</a:t>
            </a:r>
            <a:endParaRPr sz="4200" spc="-107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WWDOK+TiemposText-Regular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0045E758-C2C8-8079-189E-9AE787887DD3}"/>
              </a:ext>
            </a:extLst>
          </p:cNvPr>
          <p:cNvSpPr txBox="1"/>
          <p:nvPr/>
        </p:nvSpPr>
        <p:spPr>
          <a:xfrm>
            <a:off x="4201279" y="9823862"/>
            <a:ext cx="3007156" cy="248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E1E1E"/>
                </a:solidFill>
                <a:latin typeface="EJHMVD+National2-Regular"/>
                <a:cs typeface="EJHMVD+National2-Regular"/>
              </a:rPr>
              <a:t>Advancing human progress together</a:t>
            </a:r>
          </a:p>
        </p:txBody>
      </p:sp>
    </p:spTree>
    <p:extLst>
      <p:ext uri="{BB962C8B-B14F-4D97-AF65-F5344CB8AC3E}">
        <p14:creationId xmlns:p14="http://schemas.microsoft.com/office/powerpoint/2010/main" val="95506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04337" y="10066349"/>
            <a:ext cx="827328" cy="114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9999" y="784101"/>
            <a:ext cx="21432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8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spc="-4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目录</a:t>
            </a:r>
            <a:endParaRPr sz="2400" b="1" spc="-35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WWDOK+TiemposText-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998" y="2027982"/>
            <a:ext cx="6020563" cy="205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5"/>
              </a:lnSpc>
            </a:pPr>
            <a:r>
              <a:rPr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1.</a:t>
            </a:r>
            <a:r>
              <a:rPr sz="2000" b="1" spc="639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开始</a:t>
            </a:r>
            <a:r>
              <a:rPr lang="zh-CN" altLang="en-US" sz="2000" b="1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检索</a:t>
            </a:r>
            <a:endParaRPr sz="2000" b="1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JGKRRD+National2-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0562" y="2027982"/>
            <a:ext cx="251764" cy="2628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" marR="0">
              <a:lnSpc>
                <a:spcPts val="145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3</a:t>
            </a:r>
          </a:p>
          <a:p>
            <a:pPr marL="6095" marR="0">
              <a:lnSpc>
                <a:spcPts val="1455"/>
              </a:lnSpc>
              <a:spcBef>
                <a:spcPts val="3170"/>
              </a:spcBef>
              <a:spcAft>
                <a:spcPts val="0"/>
              </a:spcAft>
            </a:pPr>
            <a:r>
              <a:rPr sz="24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4</a:t>
            </a:r>
          </a:p>
          <a:p>
            <a:pPr marL="14172" marR="0">
              <a:lnSpc>
                <a:spcPts val="1455"/>
              </a:lnSpc>
              <a:spcBef>
                <a:spcPts val="3220"/>
              </a:spcBef>
              <a:spcAft>
                <a:spcPts val="0"/>
              </a:spcAft>
            </a:pPr>
            <a:r>
              <a:rPr sz="24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5</a:t>
            </a:r>
          </a:p>
          <a:p>
            <a:pPr marL="0" marR="0">
              <a:lnSpc>
                <a:spcPts val="1455"/>
              </a:lnSpc>
              <a:spcBef>
                <a:spcPts val="3220"/>
              </a:spcBef>
              <a:spcAft>
                <a:spcPts val="0"/>
              </a:spcAft>
            </a:pPr>
            <a:r>
              <a:rPr sz="24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6</a:t>
            </a:r>
          </a:p>
          <a:p>
            <a:pPr marL="4418" marR="0">
              <a:lnSpc>
                <a:spcPts val="1455"/>
              </a:lnSpc>
              <a:spcBef>
                <a:spcPts val="3220"/>
              </a:spcBef>
              <a:spcAft>
                <a:spcPts val="0"/>
              </a:spcAft>
            </a:pPr>
            <a:r>
              <a:rPr sz="24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9847" y="2621885"/>
            <a:ext cx="3127705" cy="808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" marR="0">
              <a:lnSpc>
                <a:spcPts val="145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25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2.</a:t>
            </a:r>
            <a:r>
              <a:rPr sz="2000" b="1" spc="39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分析检索结果与可信度</a:t>
            </a:r>
            <a:endParaRPr sz="2000" b="1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JGKRRD+National2-Bold"/>
            </a:endParaRPr>
          </a:p>
          <a:p>
            <a:pPr marL="0" marR="0">
              <a:lnSpc>
                <a:spcPts val="1455"/>
              </a:lnSpc>
              <a:spcBef>
                <a:spcPts val="3170"/>
              </a:spcBef>
              <a:spcAft>
                <a:spcPts val="0"/>
              </a:spcAft>
            </a:pPr>
            <a:r>
              <a:rPr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3.</a:t>
            </a:r>
            <a:r>
              <a:rPr sz="2000" b="1" spc="436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2000" b="1" spc="-1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获取科研资助信息</a:t>
            </a:r>
            <a:endParaRPr sz="2000" b="1" spc="-12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JGKRRD+National2-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847" y="3809690"/>
            <a:ext cx="2734818" cy="808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" marR="0">
              <a:lnSpc>
                <a:spcPts val="145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4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4.</a:t>
            </a:r>
            <a:r>
              <a:rPr sz="2000" b="1" spc="39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开启深度研究报告</a:t>
            </a:r>
            <a:endParaRPr sz="2000" b="1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JGKRRD+National2-Bold"/>
            </a:endParaRPr>
          </a:p>
          <a:p>
            <a:pPr marL="0" marR="0">
              <a:lnSpc>
                <a:spcPts val="1455"/>
              </a:lnSpc>
              <a:spcBef>
                <a:spcPts val="3170"/>
              </a:spcBef>
              <a:spcAft>
                <a:spcPts val="0"/>
              </a:spcAft>
            </a:pPr>
            <a:r>
              <a:rPr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5.</a:t>
            </a:r>
            <a:r>
              <a:rPr sz="2000" b="1" spc="443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2000" b="1" spc="-1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查阅深度研究报告</a:t>
            </a:r>
            <a:endParaRPr sz="2000" b="1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JGKRRD+National2-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6793" y="10069143"/>
            <a:ext cx="211607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34846"/>
                </a:solidFill>
                <a:latin typeface="SBWKDF+National2-Regular"/>
                <a:cs typeface="SBWKDF+National2-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828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337" y="10066349"/>
            <a:ext cx="827328" cy="114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9351" y="826066"/>
            <a:ext cx="24790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26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1.</a:t>
            </a:r>
            <a:r>
              <a:rPr sz="2000" b="1" spc="1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 </a:t>
            </a:r>
            <a:r>
              <a:rPr lang="zh-CN" altLang="en-US"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开始检索</a:t>
            </a:r>
            <a:endParaRPr sz="2000" b="1" spc="-2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WWDOK+TiemposText-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7215" y="3022070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SBWKDF+National2-Regular"/>
                <a:cs typeface="SBWKDF+National2-Regular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1936" y="5450008"/>
            <a:ext cx="5996674" cy="142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1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sz="1200" b="1" spc="40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构思您的提问：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只需用自然的对话语言提出您的问题或描述您的需求。</a:t>
            </a:r>
            <a:endParaRPr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9938" y="5773001"/>
            <a:ext cx="4248472" cy="142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0F11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LeapSpace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支持复杂的科研任务，涵盖跨学科领域。</a:t>
            </a:r>
            <a:endParaRPr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5193" y="10069143"/>
            <a:ext cx="213207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34846"/>
                </a:solidFill>
                <a:latin typeface="SBWKDF+National2-Regular"/>
                <a:cs typeface="SBWKDF+National2-Regular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C03A7D-46C6-EA25-2ACF-DF9891759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1" y="2097864"/>
            <a:ext cx="6660244" cy="3145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1DE077-0336-37D3-28FB-1362A64D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98" y="2909615"/>
            <a:ext cx="453717" cy="3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04337" y="10066349"/>
            <a:ext cx="827328" cy="114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999" y="645874"/>
            <a:ext cx="4976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2.</a:t>
            </a:r>
            <a:r>
              <a:rPr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 </a:t>
            </a:r>
            <a:r>
              <a:rPr lang="zh-CN" altLang="en-US"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分析检索结果与可信度</a:t>
            </a:r>
            <a:endParaRPr sz="2000" b="1" spc="-23" dirty="0">
              <a:solidFill>
                <a:srgbClr val="1E1E1E"/>
              </a:solidFill>
              <a:latin typeface="CWWDOK+TiemposText-Regular"/>
              <a:cs typeface="CWWDOK+TiemposText-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7355" y="1744366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SBWKDF+National2-Regular"/>
                <a:cs typeface="SBWKDF+National2-Regular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93165" y="2352603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VKOIDO+National2-Regular"/>
                <a:cs typeface="VKOIDO+National2-Regular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80366" y="3313966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VKOIDO+National2-Regular"/>
                <a:cs typeface="VKOIDO+National2-Regular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46910" y="4684994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VKOIDO+National2-Regular"/>
                <a:cs typeface="VKOIDO+National2-Regular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4717" y="7288485"/>
            <a:ext cx="6087870" cy="56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1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sz="1200" b="1" spc="40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随时查看回答步骤：</a:t>
            </a:r>
            <a:r>
              <a:rPr lang="en-US" altLang="zh-CN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LeapSpace 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始终清晰展示回答您问题所采取的每一步骤。这种透明机制不仅有助于建立信任，也培养了</a:t>
            </a:r>
            <a:r>
              <a:rPr lang="en-US" altLang="zh-CN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AI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时代的一项关键能力</a:t>
            </a:r>
            <a:r>
              <a:rPr lang="en-US" altLang="zh-CN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——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计算思维，即学会如何拆解复杂问题，并逻辑化地逐一解决。</a:t>
            </a:r>
            <a:endParaRPr lang="en-US"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780" y="7932638"/>
            <a:ext cx="6087870" cy="3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3000"/>
              </a:spcBef>
              <a:spcAft>
                <a:spcPts val="0"/>
              </a:spcAft>
            </a:pP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2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 </a:t>
            </a:r>
            <a:r>
              <a:rPr lang="zh-CN" alt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快速浏览主题概述：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通过结构化的主题概述，您可以迅速把握要点。“内容概要”部分整合了相关文献的核心信息，让您一目了然。</a:t>
            </a:r>
            <a:endParaRPr lang="en-US"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780" y="8364686"/>
            <a:ext cx="6092453" cy="114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3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3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sz="1200" b="1" spc="425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利用参考文献“深入研究”：</a:t>
            </a:r>
            <a:r>
              <a:rPr lang="en-US" altLang="zh-CN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LeapSpace 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的每一个回答都建立在经过同行</a:t>
            </a:r>
            <a:r>
              <a:rPr lang="zh-CN" altLang="en-US" sz="1200" dirty="0">
                <a:solidFill>
                  <a:srgbClr val="0F11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评审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、严格筛选的内容之上</a:t>
            </a:r>
            <a:r>
              <a:rPr lang="en-US" altLang="zh-CN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既广泛依托于爱思唯尔旗下出版商中立的</a:t>
            </a:r>
            <a:r>
              <a:rPr lang="en-US" altLang="zh-CN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Scopus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库，也深度汲取了来自爱思唯尔及其他出版商的全文研究成果。参考文献功能让您可以追溯任一论述背后的原始资料，点击任一文献即可展开信息面板，其中不仅包含完整的书目信息，还包含被称为“信任卡”的“关联段落”</a:t>
            </a:r>
            <a:r>
              <a:rPr lang="en-US" altLang="zh-CN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清晰展示该论述与引用来源的吻合程度。这一透明机制让您在探索复杂研究时，既能增加可信度，更能助您直抵信息出处，节省宝贵时间。</a:t>
            </a:r>
            <a:endParaRPr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134" y="9588822"/>
            <a:ext cx="6087870" cy="373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4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sz="1200" b="1" spc="42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spc="1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随时追问：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您可以使用追问功能，就报告中的具体观点更进一步探讨，可调整检索方向以获取新视角，或聚焦某一特定兴趣领域深入挖掘。</a:t>
            </a:r>
            <a:endParaRPr sz="1200" spc="11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0049" y="10069143"/>
            <a:ext cx="218351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34846"/>
                </a:solidFill>
                <a:latin typeface="SBWKDF+National2-Regular"/>
                <a:cs typeface="SBWKDF+National2-Regular"/>
              </a:rPr>
              <a:t>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54B68B-35AF-72A2-E73C-ACC3E322D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33" y="1244166"/>
            <a:ext cx="6092453" cy="3000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1ED0DA-EF2E-391C-DE2E-C6AC97779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65" y="4195181"/>
            <a:ext cx="5175242" cy="30118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4337" y="10066349"/>
            <a:ext cx="827328" cy="114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9998" y="645874"/>
            <a:ext cx="33462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3.</a:t>
            </a:r>
            <a:r>
              <a:rPr lang="zh-CN" altLang="en-US" sz="2000" b="1" spc="-14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 获取科研资助信息</a:t>
            </a:r>
            <a:endParaRPr sz="2000" b="1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WWDOK+TiemposText-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2410" y="2381784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VKOIDO+National2-Regular"/>
                <a:cs typeface="VKOIDO+National2-Regular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42910" y="2490283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VKOIDO+National2-Regular"/>
                <a:cs typeface="VKOIDO+National2-Regular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26810" y="3806339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SBWKDF+National2-Regular"/>
                <a:cs typeface="SBWKDF+National2-Regular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5739" y="5935557"/>
            <a:ext cx="6128336" cy="373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1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lang="en-US" sz="1200" b="1" spc="40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查询科研资助信息：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如需了解某一研究主题的主要资助方，可使用“追问”功能进一步提问。</a:t>
            </a:r>
            <a:endParaRPr lang="en-US"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5728" y="6505498"/>
            <a:ext cx="6128347" cy="275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2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sz="1200" b="1" spc="408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查阅资助来源清单：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您可以查看该研究领域的主要资助方及核心资助来源列表。</a:t>
            </a:r>
            <a:endParaRPr lang="en-US"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306" y="6852518"/>
            <a:ext cx="6128336" cy="373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3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3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lang="en-US" sz="1200" b="1" spc="425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定位具体资助机会：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您可以深入查看每个资助方所提供的具体资助项目，这或许能成为您获取科研经费的来源。</a:t>
            </a:r>
            <a:endParaRPr lang="en-US"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3821" y="10069143"/>
            <a:ext cx="214579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34846"/>
                </a:solidFill>
                <a:latin typeface="SBWKDF+National2-Regular"/>
                <a:cs typeface="SBWKDF+National2-Regular"/>
              </a:rPr>
              <a:t>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FEFD40-A317-C3F0-4ED6-BA1B75779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1" y="1703595"/>
            <a:ext cx="2852445" cy="3482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1A29EF-408D-EF00-60CD-C1114274D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256" y="2372908"/>
            <a:ext cx="3810368" cy="2296519"/>
          </a:xfrm>
          <a:prstGeom prst="rect">
            <a:avLst/>
          </a:prstGeom>
        </p:spPr>
      </p:pic>
      <p:sp>
        <p:nvSpPr>
          <p:cNvPr id="2" name="object 12">
            <a:extLst>
              <a:ext uri="{FF2B5EF4-FFF2-40B4-BE49-F238E27FC236}">
                <a16:creationId xmlns:a16="http://schemas.microsoft.com/office/drawing/2014/main" id="{92BE9E8E-2ADE-2513-50FB-7960530B5679}"/>
              </a:ext>
            </a:extLst>
          </p:cNvPr>
          <p:cNvSpPr txBox="1"/>
          <p:nvPr/>
        </p:nvSpPr>
        <p:spPr>
          <a:xfrm>
            <a:off x="731306" y="10056011"/>
            <a:ext cx="6128336" cy="18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说明：受数据公开政策所限，目前暂未纳入中国大陆地区的科研资助数据。</a:t>
            </a:r>
            <a:endParaRPr lang="en-US" sz="11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4261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2005" y="4905539"/>
            <a:ext cx="6137999" cy="5050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337" y="10066349"/>
            <a:ext cx="827328" cy="114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999" y="627875"/>
            <a:ext cx="433323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68"/>
              </a:lnSpc>
            </a:pPr>
            <a:r>
              <a:rPr sz="2000" b="1" spc="-1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4.</a:t>
            </a:r>
            <a:r>
              <a:rPr lang="en-US" sz="2000" b="1" spc="-1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 </a:t>
            </a:r>
            <a:r>
              <a:rPr lang="zh-CN" altLang="en-US"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开启深度研究报告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84909" y="3671672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VKOIDO+National2-Regular"/>
                <a:cs typeface="VKOIDO+National2-Regular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46910" y="4253170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SBWKDF+National2-Regular"/>
                <a:cs typeface="SBWKDF+National2-Regular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2287" y="5136552"/>
            <a:ext cx="6276323" cy="757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1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生成深度研究报告：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“深度研究”功能将您的科研探索向前推进一步</a:t>
            </a:r>
            <a:r>
              <a:rPr lang="en-US" altLang="zh-CN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——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它能在几分钟内生成全面且论证严谨的报告。当您提出问题后，深度研究不仅仅是对现有信息进行总结，它还会制定详细的研究计划，在</a:t>
            </a:r>
            <a:r>
              <a:rPr lang="en-US" altLang="zh-CN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LeapSpace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精选文献库中进行广泛检索，并在获得新洞见时持续优化研究路径。</a:t>
            </a:r>
            <a:endParaRPr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5" y="6060430"/>
            <a:ext cx="6288616" cy="373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2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开启深度研究查询：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您可通过点击“追问”功能（图</a:t>
            </a:r>
            <a:r>
              <a:rPr lang="en-US" altLang="zh-CN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1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）或从</a:t>
            </a:r>
            <a:r>
              <a:rPr lang="en-US" altLang="zh-CN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LeapSpace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主界面（图</a:t>
            </a:r>
            <a:r>
              <a:rPr lang="en-US" altLang="zh-CN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2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）启动此功能。无论何种方式，请确保已开启“深度研究”功能开关。</a:t>
            </a:r>
            <a:endParaRPr lang="en-US"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0621" y="10069143"/>
            <a:ext cx="217779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34846"/>
                </a:solidFill>
                <a:latin typeface="SBWKDF+National2-Regular"/>
                <a:cs typeface="SBWKDF+National2-Regular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55A85-DCC1-88E8-BB64-5725BA594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4" y="1501083"/>
            <a:ext cx="3207199" cy="3211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C47CF-75D2-CE86-47DD-B5636456B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249" y="2380452"/>
            <a:ext cx="3367646" cy="1735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17E55B-0525-6807-56BD-31CC6AA13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354" y="3476748"/>
            <a:ext cx="338884" cy="3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1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337" y="10066349"/>
            <a:ext cx="827328" cy="114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9999" y="627875"/>
            <a:ext cx="43113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5.</a:t>
            </a:r>
            <a:r>
              <a:rPr lang="en-US" sz="2000" b="1" spc="-1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 </a:t>
            </a:r>
            <a:r>
              <a:rPr lang="zh-CN" altLang="en-US" sz="2000" b="1" spc="-2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WWDOK+TiemposText-Regular"/>
              </a:rPr>
              <a:t>查阅深度研究报告</a:t>
            </a:r>
            <a:endParaRPr sz="2000" b="1" spc="-2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WWDOK+TiemposText-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2909" y="1318225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SBWKDF+National2-Regular"/>
                <a:cs typeface="SBWKDF+National2-Regular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2910" y="1849997"/>
            <a:ext cx="22258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EFE"/>
                </a:solidFill>
                <a:latin typeface="VKOIDO+National2-Regular"/>
                <a:cs typeface="VKOIDO+National2-Regular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5470" y="5750641"/>
            <a:ext cx="6014403" cy="373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1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1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sz="1200" b="1" spc="402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查阅深度研究步骤：</a:t>
            </a:r>
            <a:r>
              <a:rPr lang="zh-CN" altLang="en-US" sz="1200" b="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报告将完整展示生成过程中所采取的各项步骤，以确保研究过程透明可信。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5470" y="6383969"/>
            <a:ext cx="3557168" cy="2133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FDHQW+National2-Bold"/>
              </a:rPr>
              <a:t>2</a:t>
            </a:r>
            <a:r>
              <a:rPr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.</a:t>
            </a:r>
            <a:r>
              <a:rPr sz="1200" b="1" spc="408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JGKRRD+National2-Bold"/>
              </a:rPr>
              <a:t> </a:t>
            </a:r>
            <a:r>
              <a:rPr lang="zh-CN" altLang="en-US" sz="1200" b="1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分析报告概览：</a:t>
            </a: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报告详细包含以下内容：</a:t>
            </a:r>
          </a:p>
          <a:p>
            <a:pPr marL="171450" marR="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关键研究发现与引用概览</a:t>
            </a:r>
            <a:endParaRPr lang="en-US" altLang="zh-CN" sz="1200" i="0" dirty="0">
              <a:solidFill>
                <a:srgbClr val="0F111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i="0" dirty="0">
                <a:solidFill>
                  <a:srgbClr val="0F11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对您问题的直接解答</a:t>
            </a:r>
            <a:endParaRPr lang="en-US" altLang="zh-CN" sz="1200" i="0" dirty="0">
              <a:solidFill>
                <a:srgbClr val="0F111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marR="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研究范围</a:t>
            </a:r>
          </a:p>
          <a:p>
            <a:pPr marL="171450" marR="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前提假设与研究局限</a:t>
            </a:r>
          </a:p>
          <a:p>
            <a:pPr marL="171450" marR="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延伸阅读建议</a:t>
            </a:r>
          </a:p>
          <a:p>
            <a:pPr marL="171450" marR="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引言与综合论述</a:t>
            </a:r>
            <a:endParaRPr lang="en-US" altLang="zh-CN"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  <a:p>
            <a:pPr marL="171450" marR="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讨论与未来研究方向</a:t>
            </a:r>
          </a:p>
          <a:p>
            <a:pPr marL="171450" marR="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BWKDF+National2-Regular"/>
              </a:rPr>
              <a:t>结论与建议</a:t>
            </a:r>
            <a:endParaRPr lang="en-US" sz="1200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BWKDF+National2-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96450" y="10069143"/>
            <a:ext cx="211950" cy="17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34846"/>
                </a:solidFill>
                <a:latin typeface="SBWKDF+National2-Regular"/>
                <a:cs typeface="SBWKDF+National2-Regular"/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D9AB11-C1C9-EFD7-6A5D-71020A567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04" y="1195735"/>
            <a:ext cx="6099788" cy="41804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277662" y="10093804"/>
            <a:ext cx="1348460" cy="14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534846"/>
                </a:solidFill>
                <a:latin typeface="LSOQLJ+National2-Regular"/>
                <a:cs typeface="LSOQLJ+National2-Regular"/>
              </a:rPr>
              <a:t>Copyright</a:t>
            </a:r>
            <a:r>
              <a:rPr sz="700" spc="-26" dirty="0">
                <a:solidFill>
                  <a:srgbClr val="534846"/>
                </a:solidFill>
                <a:latin typeface="LSOQLJ+National2-Regular"/>
                <a:cs typeface="LSOQLJ+National2-Regular"/>
              </a:rPr>
              <a:t> </a:t>
            </a:r>
            <a:r>
              <a:rPr sz="700" dirty="0">
                <a:solidFill>
                  <a:srgbClr val="534846"/>
                </a:solidFill>
                <a:latin typeface="LSOQLJ+National2-Regular"/>
                <a:cs typeface="LSOQLJ+National2-Regular"/>
              </a:rPr>
              <a:t>©</a:t>
            </a:r>
            <a:r>
              <a:rPr sz="700" spc="-28" dirty="0">
                <a:solidFill>
                  <a:srgbClr val="534846"/>
                </a:solidFill>
                <a:latin typeface="LSOQLJ+National2-Regular"/>
                <a:cs typeface="LSOQLJ+National2-Regular"/>
              </a:rPr>
              <a:t> </a:t>
            </a:r>
            <a:r>
              <a:rPr sz="700" spc="-21" dirty="0">
                <a:solidFill>
                  <a:srgbClr val="534846"/>
                </a:solidFill>
                <a:latin typeface="LSOQLJ+National2-Regular"/>
                <a:cs typeface="LSOQLJ+National2-Regular"/>
              </a:rPr>
              <a:t>2025</a:t>
            </a:r>
            <a:r>
              <a:rPr sz="700" dirty="0">
                <a:solidFill>
                  <a:srgbClr val="534846"/>
                </a:solidFill>
                <a:latin typeface="LSOQLJ+National2-Regular"/>
                <a:cs typeface="LSOQLJ+National2-Regular"/>
              </a:rPr>
              <a:t> Elsevier</a:t>
            </a:r>
            <a:r>
              <a:rPr sz="700" spc="-25" dirty="0">
                <a:solidFill>
                  <a:srgbClr val="534846"/>
                </a:solidFill>
                <a:latin typeface="LSOQLJ+National2-Regular"/>
                <a:cs typeface="LSOQLJ+National2-Regular"/>
              </a:rPr>
              <a:t> </a:t>
            </a:r>
            <a:r>
              <a:rPr sz="700" spc="-36" dirty="0">
                <a:solidFill>
                  <a:srgbClr val="534846"/>
                </a:solidFill>
                <a:latin typeface="LSOQLJ+National2-Regular"/>
                <a:cs typeface="LSOQLJ+National2-Regular"/>
              </a:rPr>
              <a:t>B.V.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3F91F-AE12-7C57-D62E-5335DB50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1" y="1680085"/>
            <a:ext cx="1761897" cy="1761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EB850-4121-725C-7FB0-053CB2A69461}"/>
              </a:ext>
            </a:extLst>
          </p:cNvPr>
          <p:cNvSpPr txBox="1"/>
          <p:nvPr/>
        </p:nvSpPr>
        <p:spPr>
          <a:xfrm>
            <a:off x="321866" y="101987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扫码访问思唯学苑，查看更多</a:t>
            </a:r>
            <a:r>
              <a:rPr lang="en-US" altLang="zh-CN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LeapSpace</a:t>
            </a:r>
            <a:r>
              <a:rPr lang="zh-CN" altLang="en-US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一站式内容：</a:t>
            </a:r>
            <a:endParaRPr lang="en-US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0A768-AC3C-8761-3FB7-0CC13732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2" y="5116700"/>
            <a:ext cx="1761897" cy="1761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B0999-416F-A680-F0D8-0EEB61D382EE}"/>
              </a:ext>
            </a:extLst>
          </p:cNvPr>
          <p:cNvSpPr txBox="1"/>
          <p:nvPr/>
        </p:nvSpPr>
        <p:spPr>
          <a:xfrm>
            <a:off x="321866" y="41669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机构决策者（管理层、图书馆人员、教授、主任等）可扫码申请产品机构试用，填写信息后我们将与符合条件的人员进一步联系。</a:t>
            </a:r>
            <a:endParaRPr lang="en-US" dirty="0">
              <a:solidFill>
                <a:srgbClr val="1E1E1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20FB9-916C-6485-459B-5BABB85A3F76}"/>
              </a:ext>
            </a:extLst>
          </p:cNvPr>
          <p:cNvSpPr txBox="1"/>
          <p:nvPr/>
        </p:nvSpPr>
        <p:spPr>
          <a:xfrm>
            <a:off x="1113954" y="9516814"/>
            <a:ext cx="4464496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3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产品服务电话：</a:t>
            </a:r>
            <a:r>
              <a:rPr lang="en-US" altLang="zh-CN" sz="13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4008 426 973 </a:t>
            </a:r>
            <a:r>
              <a:rPr lang="zh-CN" altLang="en-US" sz="13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工作日 </a:t>
            </a:r>
            <a:r>
              <a:rPr lang="en-US" altLang="zh-CN" sz="13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(09:00-18:00</a:t>
            </a:r>
            <a:r>
              <a:rPr lang="zh-CN" altLang="en-US" sz="13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 </a:t>
            </a:r>
          </a:p>
          <a:p>
            <a:pPr>
              <a:lnSpc>
                <a:spcPts val="1800"/>
              </a:lnSpc>
            </a:pPr>
            <a:r>
              <a:rPr lang="zh-CN" altLang="en-US" sz="13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产品服务邮箱：</a:t>
            </a:r>
            <a:r>
              <a:rPr lang="en-US" altLang="zh-CN" sz="1300" dirty="0">
                <a:solidFill>
                  <a:srgbClr val="1E1E1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support.china@elsevier.com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1217</Words>
  <Application>Microsoft Office PowerPoint</Application>
  <PresentationFormat>Custom</PresentationFormat>
  <Paragraphs>65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EJHMVD+National2-Regular</vt:lpstr>
      <vt:lpstr>VKOIDO+National2-Regular</vt:lpstr>
      <vt:lpstr>SBWKDF+National2-Regular</vt:lpstr>
      <vt:lpstr>LSOQLJ+National2-Regular</vt:lpstr>
      <vt:lpstr>CWWDOK+TiemposText-Regular</vt:lpstr>
      <vt:lpstr>Microsoft YaHei</vt:lpstr>
      <vt:lpstr>Calibri</vt:lpstr>
      <vt:lpstr>Arial</vt:lpstr>
      <vt:lpstr>Aptos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sejda</dc:creator>
  <cp:lastModifiedBy>Gong, Fangjie (ELS-BEI)</cp:lastModifiedBy>
  <cp:revision>20</cp:revision>
  <dcterms:modified xsi:type="dcterms:W3CDTF">2026-01-27T08:20:53Z</dcterms:modified>
</cp:coreProperties>
</file>